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8" r:id="rId2"/>
    <p:sldId id="332" r:id="rId3"/>
    <p:sldId id="356" r:id="rId4"/>
    <p:sldId id="361" r:id="rId5"/>
    <p:sldId id="362" r:id="rId6"/>
    <p:sldId id="363" r:id="rId7"/>
    <p:sldId id="346" r:id="rId8"/>
    <p:sldId id="347" r:id="rId9"/>
    <p:sldId id="348" r:id="rId10"/>
    <p:sldId id="377" r:id="rId11"/>
    <p:sldId id="349" r:id="rId12"/>
    <p:sldId id="367" r:id="rId13"/>
    <p:sldId id="350" r:id="rId14"/>
    <p:sldId id="366" r:id="rId15"/>
    <p:sldId id="380" r:id="rId16"/>
    <p:sldId id="345" r:id="rId17"/>
    <p:sldId id="334" r:id="rId18"/>
    <p:sldId id="342" r:id="rId19"/>
    <p:sldId id="365" r:id="rId20"/>
    <p:sldId id="341" r:id="rId21"/>
    <p:sldId id="335" r:id="rId22"/>
    <p:sldId id="344" r:id="rId23"/>
    <p:sldId id="379" r:id="rId24"/>
    <p:sldId id="360" r:id="rId25"/>
    <p:sldId id="369" r:id="rId26"/>
    <p:sldId id="375" r:id="rId27"/>
    <p:sldId id="376" r:id="rId28"/>
    <p:sldId id="368" r:id="rId2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732"/>
    <a:srgbClr val="495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83768" autoAdjust="0"/>
  </p:normalViewPr>
  <p:slideViewPr>
    <p:cSldViewPr>
      <p:cViewPr varScale="1">
        <p:scale>
          <a:sx n="75" d="100"/>
          <a:sy n="75" d="100"/>
        </p:scale>
        <p:origin x="3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pPr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Ledenonderzoek Jagersvereniging 2015</a:t>
            </a:r>
            <a:r>
              <a:rPr lang="nl-NL" baseline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‘Wat wilt u?’</a:t>
            </a:r>
            <a:endParaRPr lang="nl-NL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defRPr>
          </a:pPr>
          <a:endParaRPr lang="nl-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Blad1!$A$3:$A$5</c:f>
              <c:strCache>
                <c:ptCount val="3"/>
                <c:pt idx="0">
                  <c:v>Actief zijn in de natuur</c:v>
                </c:pt>
                <c:pt idx="1">
                  <c:v>Ontspanning</c:v>
                </c:pt>
                <c:pt idx="2">
                  <c:v>Oogsten uit de natuur</c:v>
                </c:pt>
              </c:strCache>
            </c:strRef>
          </c:cat>
          <c:val>
            <c:numRef>
              <c:f>Blad1!$B$3:$B$5</c:f>
              <c:numCache>
                <c:formatCode>0%</c:formatCode>
                <c:ptCount val="3"/>
                <c:pt idx="0">
                  <c:v>0.86</c:v>
                </c:pt>
                <c:pt idx="1">
                  <c:v>0.79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C-4684-8DFD-DBDF43389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968240"/>
        <c:axId val="337961352"/>
        <c:axId val="0"/>
      </c:bar3DChart>
      <c:catAx>
        <c:axId val="33796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7961352"/>
        <c:crosses val="autoZero"/>
        <c:auto val="1"/>
        <c:lblAlgn val="ctr"/>
        <c:lblOffset val="100"/>
        <c:noMultiLvlLbl val="0"/>
      </c:catAx>
      <c:valAx>
        <c:axId val="337961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3796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D91688-D287-463D-8E58-D7503C631440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5CEF41-F291-4B88-9572-9B333E0C30C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5796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D1259D-6501-46FD-94DF-A357ADE9941A}" type="datetimeFigureOut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3C6F2F-32E4-4C5F-A4D4-5821D3FC6B7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8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C71A-EEC6-4A9B-9402-82606E3B853D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132D-6301-452C-9D6F-3208B96BFAB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74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E44B-C3EF-4785-8445-109090453144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FE98-9092-4FCD-8BF6-9B7495B5DCE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413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A9D1-94A1-4D40-B700-6FF295B19F1E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5AF8-2D5B-443B-8C20-2C70F8FFAF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672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01D7-DF40-44C0-90E9-E1EFE2C9BC9E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F126D-4B23-4C15-AFD6-3D1DBFA7B2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23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EE02-1B99-4822-9AFF-B2A06827718A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CC68-8B5B-4F13-BEE6-A277B4B2A95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136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D884-B72A-40BE-ABB1-D0ED50A1C168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1280-E905-4028-88B9-3634F177ED3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5977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D919-8894-42E2-9B73-992CFC674BF5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1B2C0-6796-4277-996C-F6F016A54FA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288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BA64-A1A6-4A5E-9BDD-6E270DA0C30D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833D-E356-4766-896D-5C74CDE63F3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062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F981-68F6-42EE-A7E5-76E85B103B55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B1B8E-FBE7-481B-BD6F-3BE0AD59B3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199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69925-F5AD-402C-9F49-92532C147858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16C1-0920-412D-8554-56968569C65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37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7121-BB26-4F42-B6C3-C24DA4E29AF0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5FD9-BF65-4F25-9628-17DE844DB6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606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F977D-1400-455A-B20B-8618244A0436}" type="datetime1">
              <a:rPr lang="nl-NL"/>
              <a:pPr>
                <a:defRPr/>
              </a:pPr>
              <a:t>16-1-2017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48CFEF2-4443-4441-AA05-A469E7B955C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95536" y="5013176"/>
            <a:ext cx="65527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Naam</a:t>
            </a:r>
          </a:p>
          <a:p>
            <a:r>
              <a:rPr lang="nl-NL" sz="2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Functie</a:t>
            </a:r>
            <a:br>
              <a:rPr lang="nl-NL" sz="2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nl-NL" sz="20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Koninklijke Nederlandse Jagersvereniging</a:t>
            </a:r>
          </a:p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6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10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" y="1448118"/>
            <a:ext cx="9144442" cy="608105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908" y="2132856"/>
            <a:ext cx="4913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Beheer van wilde dieren</a:t>
            </a:r>
          </a:p>
        </p:txBody>
      </p:sp>
    </p:spTree>
    <p:extLst>
      <p:ext uri="{BB962C8B-B14F-4D97-AF65-F5344CB8AC3E}">
        <p14:creationId xmlns:p14="http://schemas.microsoft.com/office/powerpoint/2010/main" val="325284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0718"/>
            <a:ext cx="7956376" cy="596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11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12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 descr="Werken in de natu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84784"/>
            <a:ext cx="9687961" cy="54452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91500" y="5724545"/>
            <a:ext cx="692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Aanleggen en beheren van natuur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4" cy="689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13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14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 descr="MoniqueGidding_5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8098"/>
            <a:ext cx="9144000" cy="607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7200" y="1692276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in het buitengebied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15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191625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16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1026" name="Picture 2" descr="G:\03 Bedrijfsvoering\Werkmap Linda\-AFLEV\sheet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17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2050" name="Picture 2" descr="G:\03 Bedrijfsvoering\Werkmap Linda\-AFLEV\sheet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98376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18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3074" name="Picture 2" descr="G:\03 Bedrijfsvoering\Werkmap Linda\-AFLEV\sheet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19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7" name="Afbeelding 6" descr="aanrijding ree_gro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844824"/>
            <a:ext cx="9177635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anose="020B0602030504020204" pitchFamily="34" charset="0"/>
                <a:cs typeface="Lucida Sans Unicode" pitchFamily="34" charset="0"/>
              </a:rPr>
              <a:pPr/>
              <a:t>2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1412776"/>
            <a:ext cx="5982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Lucida Sans Unicode" panose="020B0602030504020204" pitchFamily="34" charset="0"/>
                <a:cs typeface="Lucida Sans Unicode" pitchFamily="34" charset="0"/>
              </a:rPr>
              <a:t>Waarom jaagt de jager in de 21</a:t>
            </a:r>
            <a:r>
              <a:rPr lang="nl-NL" sz="2400" b="1" baseline="30000" dirty="0">
                <a:latin typeface="Lucida Sans Unicode" pitchFamily="34" charset="0"/>
                <a:cs typeface="Lucida Sans Unicode" pitchFamily="34" charset="0"/>
              </a:rPr>
              <a:t>e</a:t>
            </a:r>
            <a:r>
              <a:rPr lang="nl-NL" sz="2400" b="1" dirty="0">
                <a:latin typeface="Lucida Sans Unicode" pitchFamily="34" charset="0"/>
                <a:cs typeface="Lucida Sans Unicode" pitchFamily="34" charset="0"/>
              </a:rPr>
              <a:t> eeuw?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0BC9D2D0-CBBE-4528-841A-9F7334B9A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9023"/>
              </p:ext>
            </p:extLst>
          </p:nvPr>
        </p:nvGraphicFramePr>
        <p:xfrm>
          <a:off x="683568" y="2113737"/>
          <a:ext cx="6048672" cy="426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20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4098" name="Picture 2" descr="G:\03 Bedrijfsvoering\Werkmap Linda\-AFLEV\sheet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4744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21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9218" name="Picture 2" descr="G:\03 Bedrijfsvoering\Werkmap Linda\-AFLEV\sheet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4744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22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10242" name="Picture 2" descr="G:\03 Bedrijfsvoering\Werkmap Linda\-AFLEV\sheet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4744"/>
            <a:ext cx="7620000" cy="571500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li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1085850"/>
          </a:xfrm>
          <a:prstGeom prst="rect">
            <a:avLst/>
          </a:prstGeom>
        </p:spPr>
      </p:pic>
      <p:pic>
        <p:nvPicPr>
          <p:cNvPr id="13" name="Afbeelding 12" descr="benu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6241"/>
            <a:ext cx="9144000" cy="609319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23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611560" y="5725702"/>
            <a:ext cx="763498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nl-NL" altLang="nl-NL" sz="28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Visie van Nederlander op eten van wild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24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39552" y="3111351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9144001" cy="1173480"/>
          </a:xfrm>
          <a:prstGeom prst="rect">
            <a:avLst/>
          </a:prstGeom>
        </p:spPr>
      </p:pic>
      <p:pic>
        <p:nvPicPr>
          <p:cNvPr id="8" name="Afbeelding 7" descr="ETENuithetlandschap05-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122" y="1806000"/>
            <a:ext cx="6067133" cy="45503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25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39552" y="3111351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pic>
        <p:nvPicPr>
          <p:cNvPr id="8" name="Afbeelding 7" descr="ETENuithetlandschap05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26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39552" y="3111351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pic>
        <p:nvPicPr>
          <p:cNvPr id="9" name="Afbeelding 8" descr="ETENuithetlandschap05-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268760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27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39552" y="3111351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pic>
        <p:nvPicPr>
          <p:cNvPr id="8" name="Afbeelding 7" descr="wildopdeka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45623"/>
            <a:ext cx="9144000" cy="390365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39552" y="1412776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Lucida Sans Unicode" pitchFamily="34" charset="0"/>
                <a:cs typeface="Lucida Sans Unicode" pitchFamily="34" charset="0"/>
              </a:rPr>
              <a:t>Wild op de Kaart</a:t>
            </a:r>
          </a:p>
        </p:txBody>
      </p:sp>
    </p:spTree>
    <p:extLst>
      <p:ext uri="{BB962C8B-B14F-4D97-AF65-F5344CB8AC3E}">
        <p14:creationId xmlns:p14="http://schemas.microsoft.com/office/powerpoint/2010/main" val="1238645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28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539552" y="3111351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Dank</a:t>
            </a:r>
          </a:p>
          <a:p>
            <a:endParaRPr lang="nl-NL" sz="24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nl-NL" sz="1600" dirty="0" err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www.jagersvereniging.nl</a:t>
            </a:r>
            <a:endParaRPr lang="nl-NL" sz="16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  <a:p>
            <a:r>
              <a:rPr lang="nl-NL" sz="16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info@</a:t>
            </a:r>
            <a:r>
              <a:rPr lang="nl-NL" sz="1600" dirty="0" err="1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jagersvereniging.nl</a:t>
            </a:r>
            <a:endParaRPr lang="nl-NL" sz="1600" dirty="0">
              <a:latin typeface="Lucida Sans Unicode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8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fbeelding 24" descr="lij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1085850"/>
          </a:xfrm>
          <a:prstGeom prst="rect">
            <a:avLst/>
          </a:prstGeom>
        </p:spPr>
      </p:pic>
      <p:pic>
        <p:nvPicPr>
          <p:cNvPr id="13" name="Afbeelding 12" descr="benut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6241"/>
            <a:ext cx="9144000" cy="609319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3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609426" y="5445224"/>
            <a:ext cx="7346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nl-NL" altLang="nl-NL" sz="3200" dirty="0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Benutten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4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67544" y="5733256"/>
            <a:ext cx="73469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nl-NL" altLang="nl-NL" sz="3200" dirty="0">
                <a:solidFill>
                  <a:schemeClr val="bg1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Beschermen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2" y="933482"/>
            <a:ext cx="9167192" cy="607177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55576" y="59492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Lucida Sans Unicode" pitchFamily="34" charset="0"/>
                <a:cs typeface="Lucida Sans Unicode" pitchFamily="34" charset="0"/>
              </a:rPr>
              <a:t>Beschermen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/>
          <p:cNvPicPr>
            <a:picLocks noChangeAspect="1"/>
          </p:cNvPicPr>
          <p:nvPr/>
        </p:nvPicPr>
        <p:blipFill>
          <a:blip r:embed="rId2" cstate="print"/>
          <a:srcRect l="14349" t="11037" r="1308" b="8949"/>
          <a:stretch>
            <a:fillRect/>
          </a:stretch>
        </p:blipFill>
        <p:spPr bwMode="auto">
          <a:xfrm>
            <a:off x="0" y="1268760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5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526" y="1721552"/>
            <a:ext cx="7504826" cy="9266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6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17638"/>
            <a:ext cx="9195289" cy="54646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74035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7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0"/>
            <a:ext cx="9192154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8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54" y="944724"/>
            <a:ext cx="7932522" cy="594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84995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F912B9-1C8F-48A1-9B19-8F2D547A6B4D}" type="slidenum">
              <a:rPr lang="nl-NL" altLang="nl-NL" smtClean="0">
                <a:latin typeface="Lucida Sans Unicode" pitchFamily="34" charset="0"/>
                <a:cs typeface="Lucida Sans Unicode" pitchFamily="34" charset="0"/>
              </a:rPr>
              <a:pPr/>
              <a:t>9</a:t>
            </a:fld>
            <a:endParaRPr lang="nl-NL" altLang="nl-NL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" y="0"/>
            <a:ext cx="9139946" cy="11603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144001" cy="1173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inklijke Jagersvereniging Powerpoint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ninklijke Jagersvereniging Powerpoint sjabloon.potx" id="{F6D49699-8994-44C5-A93D-FD8C0A515278}" vid="{DFB3FF2C-7E21-436B-A549-BC66F708883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Koninklijke Jagersvereniging Powerpoint sjabloon</Template>
  <TotalTime>213</TotalTime>
  <Words>113</Words>
  <Application>Microsoft Office PowerPoint</Application>
  <PresentationFormat>Diavoorstelling (4:3)</PresentationFormat>
  <Paragraphs>72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Lucida Sans Unicode</vt:lpstr>
      <vt:lpstr>Koninklijke Jagersvereniging Powerpoint sjabloon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JannekeEigeman</dc:creator>
  <cp:lastModifiedBy>Reinier Enzerink</cp:lastModifiedBy>
  <cp:revision>33</cp:revision>
  <cp:lastPrinted>2014-09-15T07:22:46Z</cp:lastPrinted>
  <dcterms:created xsi:type="dcterms:W3CDTF">2015-02-19T12:49:34Z</dcterms:created>
  <dcterms:modified xsi:type="dcterms:W3CDTF">2017-01-16T10:52:26Z</dcterms:modified>
</cp:coreProperties>
</file>