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7099300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C46F6-30A0-415E-B3C1-D54FAFF1D3AB}" type="datetimeFigureOut">
              <a:rPr lang="nl-NL" smtClean="0"/>
              <a:pPr/>
              <a:t>19-10-2014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E53A0-3C74-4D70-94F3-8F2C1AC766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164" y="6021288"/>
            <a:ext cx="648072" cy="594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5" y="0"/>
            <a:ext cx="9192155" cy="6894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164" y="6021288"/>
            <a:ext cx="648072" cy="594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4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164" y="6021288"/>
            <a:ext cx="648072" cy="594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4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164" y="6021288"/>
            <a:ext cx="648072" cy="594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4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164" y="6021288"/>
            <a:ext cx="648072" cy="594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4" cy="6894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164" y="6021288"/>
            <a:ext cx="648072" cy="594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5" y="-1"/>
            <a:ext cx="9192155" cy="689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164" y="6021288"/>
            <a:ext cx="648072" cy="594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0</Words>
  <Application>Microsoft Office PowerPoint</Application>
  <PresentationFormat>Diavoorstelling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KNJV · Arnoud Meijering</dc:creator>
  <cp:lastModifiedBy>KNJV · Janneke Eigeman</cp:lastModifiedBy>
  <cp:revision>20</cp:revision>
  <dcterms:created xsi:type="dcterms:W3CDTF">2014-06-05T12:23:13Z</dcterms:created>
  <dcterms:modified xsi:type="dcterms:W3CDTF">2014-10-19T09:20:32Z</dcterms:modified>
</cp:coreProperties>
</file>